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79AF-7445-4EFF-B7B4-74F2646CCEB7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E46B6-768C-48A8-A316-8F0672255E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85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Рыбинск – город мой родной!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9144000" cy="4572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город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Расскажу я вам, друзья,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любимый славный город!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живет моя семья,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город всем нам дорог!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гидроэлектростанция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ыбинская гидроэлектростанц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«Ракета» на подводных крыльях в детском парке п.Переборы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раке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драматический театр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театр драмы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00174"/>
            <a:ext cx="9143999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Рыбинский</a:t>
            </a:r>
            <a:r>
              <a:rPr lang="ru-RU" dirty="0" smtClean="0"/>
              <a:t> </a:t>
            </a:r>
            <a:r>
              <a:rPr lang="ru-RU" dirty="0" err="1" smtClean="0"/>
              <a:t>тетр</a:t>
            </a:r>
            <a:r>
              <a:rPr lang="ru-RU" dirty="0" smtClean="0"/>
              <a:t> кукол</a:t>
            </a:r>
            <a:endParaRPr lang="ru-RU" dirty="0"/>
          </a:p>
        </p:txBody>
      </p:sp>
      <p:pic>
        <p:nvPicPr>
          <p:cNvPr id="4" name="Содержимое 3" descr="рыбинский театр кук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3999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Памятник адмиралу Ушакову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памятник адмиралу ушаков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3999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бурлаку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памятник бурлак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самолету Ту-104 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00174"/>
            <a:ext cx="9144000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просмотр, друзья!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24511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Приятного вам просмотра, друзья!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2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катерина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–Преображенский собор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2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Польский</a:t>
            </a:r>
            <a:r>
              <a:rPr lang="ru-RU" dirty="0" smtClean="0"/>
              <a:t> костел</a:t>
            </a:r>
            <a:endParaRPr lang="ru-RU" dirty="0"/>
          </a:p>
        </p:txBody>
      </p:sp>
      <p:pic>
        <p:nvPicPr>
          <p:cNvPr id="4" name="Содержимое 3" descr="польский кост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3999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itchFamily="18" charset="0"/>
              </a:rPr>
              <a:t>Рыбинский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музей- заповедник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3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3999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itchFamily="18" charset="0"/>
              </a:rPr>
              <a:t>Рыбинский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музей- заповедник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4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Пожарная каланча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8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5643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Монумент Мать-Волга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6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Рыбинск – город мой родной!</vt:lpstr>
      <vt:lpstr>Приятного вам просмотра, друзья!</vt:lpstr>
      <vt:lpstr>Презентация PowerPoint</vt:lpstr>
      <vt:lpstr>Спасо –Преображенский собор</vt:lpstr>
      <vt:lpstr>Польский костел</vt:lpstr>
      <vt:lpstr>Рыбинский музей- заповедник</vt:lpstr>
      <vt:lpstr>Рыбинский музей- заповедник</vt:lpstr>
      <vt:lpstr>Пожарная каланча</vt:lpstr>
      <vt:lpstr>Монумент Мать-Волга</vt:lpstr>
      <vt:lpstr>Рыбинская гидроэлектростанция</vt:lpstr>
      <vt:lpstr>«Ракета» на подводных крыльях в детском парке п.Переборы</vt:lpstr>
      <vt:lpstr>Рыбинский драматический театр</vt:lpstr>
      <vt:lpstr>Рыбинский тетр кукол</vt:lpstr>
      <vt:lpstr>Памятник адмиралу Ушакову</vt:lpstr>
      <vt:lpstr>Памятник бурлаку</vt:lpstr>
      <vt:lpstr>Памятник самолету Ту-104 А</vt:lpstr>
      <vt:lpstr>Спасибо за просмотр, друзья!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Рыбинск – город мой родной</dc:title>
  <dc:creator>пользователь</dc:creator>
  <cp:lastModifiedBy>User</cp:lastModifiedBy>
  <cp:revision>10</cp:revision>
  <dcterms:created xsi:type="dcterms:W3CDTF">2016-11-11T10:51:58Z</dcterms:created>
  <dcterms:modified xsi:type="dcterms:W3CDTF">2020-05-17T15:49:28Z</dcterms:modified>
</cp:coreProperties>
</file>